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1"/>
  </p:notesMasterIdLst>
  <p:sldIdLst>
    <p:sldId id="256" r:id="rId2"/>
    <p:sldId id="260" r:id="rId3"/>
    <p:sldId id="257" r:id="rId4"/>
    <p:sldId id="278" r:id="rId5"/>
    <p:sldId id="259" r:id="rId6"/>
    <p:sldId id="290" r:id="rId7"/>
    <p:sldId id="277" r:id="rId8"/>
    <p:sldId id="280" r:id="rId9"/>
    <p:sldId id="279" r:id="rId10"/>
    <p:sldId id="283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285" r:id="rId38"/>
    <p:sldId id="295" r:id="rId39"/>
    <p:sldId id="27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nesignal.com/" TargetMode="External"/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firebase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" TargetMode="External"/><Relationship Id="rId5" Type="http://schemas.openxmlformats.org/officeDocument/2006/relationships/hyperlink" Target="https://angular.io/docs/ts/latest/guide/style-guide.html" TargetMode="External"/><Relationship Id="rId4" Type="http://schemas.openxmlformats.org/officeDocument/2006/relationships/hyperlink" Target="http://ionicworldwide.herokuapp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576644"/>
            <a:ext cx="4570494" cy="3690991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A experiência se torna mais próxima de suas identidades nativas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r>
              <a:rPr lang="pt-BR" dirty="0" err="1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/>
              <a:t>, não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10" y="4902726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Webpack</a:t>
            </a:r>
            <a:r>
              <a:rPr lang="pt-BR" dirty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diferencial dele é 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ser utilizado em diversos tipos de projetos web.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Ionic</a:t>
            </a:r>
            <a:r>
              <a:rPr lang="pt-BR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2"/>
                </a:solidFill>
              </a:rPr>
              <a:t>Recomendo que SIM!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....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/>
              <a:t>Utilizando o CLI do </a:t>
            </a:r>
            <a:r>
              <a:rPr lang="pt-BR" dirty="0" err="1"/>
              <a:t>Ionic</a:t>
            </a:r>
            <a:r>
              <a:rPr lang="pt-BR" dirty="0"/>
              <a:t>, sua vida será muito facilitada, pois a estrutura do projeto estará pronta com alguns </a:t>
            </a:r>
            <a:r>
              <a:rPr lang="pt-BR" dirty="0" err="1"/>
              <a:t>templates</a:t>
            </a:r>
            <a:r>
              <a:rPr lang="pt-BR" dirty="0"/>
              <a:t> disponíveis.</a:t>
            </a:r>
          </a:p>
          <a:p>
            <a:r>
              <a:rPr lang="pt-BR" dirty="0"/>
              <a:t>Você não precisa escrever algo para configurar o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scss</a:t>
            </a:r>
            <a:r>
              <a:rPr lang="pt-BR" dirty="0"/>
              <a:t> por exemplo.</a:t>
            </a:r>
          </a:p>
          <a:p>
            <a:r>
              <a:rPr lang="pt-BR" dirty="0"/>
              <a:t>Além disso, diversos outros serviços e plataformas podem te ajudar.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http://ionicframework.com/docs/</a:t>
            </a:r>
            <a:endParaRPr lang="pt-BR" dirty="0"/>
          </a:p>
          <a:p>
            <a:r>
              <a:rPr lang="pt-BR" dirty="0"/>
              <a:t>Slack </a:t>
            </a:r>
            <a:r>
              <a:rPr lang="pt-BR" dirty="0" err="1"/>
              <a:t>Ionic</a:t>
            </a:r>
            <a:r>
              <a:rPr lang="pt-BR" dirty="0"/>
              <a:t> World </a:t>
            </a:r>
            <a:r>
              <a:rPr lang="pt-BR" dirty="0" err="1"/>
              <a:t>Wide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http://ionicworldwide.herokuapp.com/</a:t>
            </a:r>
            <a:endParaRPr lang="pt-BR" dirty="0"/>
          </a:p>
          <a:p>
            <a:r>
              <a:rPr lang="pt-BR" dirty="0"/>
              <a:t>Boas práticas Angular: </a:t>
            </a:r>
            <a:r>
              <a:rPr lang="pt-BR" dirty="0">
                <a:hlinkClick r:id="rId5"/>
              </a:rPr>
              <a:t>https://angular.io/docs/ts/latest/guide/style-guide.html</a:t>
            </a:r>
            <a:endParaRPr lang="pt-BR" dirty="0"/>
          </a:p>
          <a:p>
            <a:r>
              <a:rPr lang="pt-BR" dirty="0"/>
              <a:t>Cursos: </a:t>
            </a:r>
            <a:r>
              <a:rPr lang="pt-BR" dirty="0">
                <a:hlinkClick r:id="rId6"/>
              </a:rPr>
              <a:t>https://www.pluralsight.com</a:t>
            </a:r>
            <a:endParaRPr lang="pt-BR" dirty="0"/>
          </a:p>
          <a:p>
            <a:r>
              <a:rPr lang="pt-BR" dirty="0" err="1"/>
              <a:t>Firebase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https://firebase.google.com/</a:t>
            </a:r>
            <a:endParaRPr lang="pt-BR" dirty="0"/>
          </a:p>
          <a:p>
            <a:r>
              <a:rPr lang="pt-BR" dirty="0" err="1"/>
              <a:t>OneSignal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https://onesignal.com/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Lincoln Johnny Cinto</a:t>
            </a:r>
          </a:p>
          <a:p>
            <a:r>
              <a:rPr lang="pt-BR" dirty="0"/>
              <a:t>Juliano Pinheiro – </a:t>
            </a:r>
            <a:r>
              <a:rPr lang="pt-BR" dirty="0" err="1"/>
              <a:t>Github</a:t>
            </a:r>
            <a:r>
              <a:rPr lang="pt-BR" dirty="0"/>
              <a:t>: julianopinheiro7</a:t>
            </a:r>
          </a:p>
          <a:p>
            <a:r>
              <a:rPr lang="pt-BR" dirty="0" err="1"/>
              <a:t>Kaio</a:t>
            </a:r>
            <a:r>
              <a:rPr lang="pt-BR" dirty="0"/>
              <a:t> Henrique Fernandes – </a:t>
            </a:r>
            <a:r>
              <a:rPr lang="pt-BR" dirty="0" err="1"/>
              <a:t>Github</a:t>
            </a:r>
            <a:r>
              <a:rPr lang="pt-BR" dirty="0"/>
              <a:t>: </a:t>
            </a:r>
            <a:r>
              <a:rPr lang="pt-BR" dirty="0" err="1"/>
              <a:t>KaiohFernandes</a:t>
            </a:r>
            <a:endParaRPr lang="pt-BR" dirty="0"/>
          </a:p>
          <a:p>
            <a:r>
              <a:rPr lang="pt-BR" dirty="0"/>
              <a:t>Isabela Soares Arcas</a:t>
            </a:r>
          </a:p>
          <a:p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710798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Mãos na massa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66" y="4056646"/>
            <a:ext cx="4105411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33713" y="2813538"/>
            <a:ext cx="8761412" cy="3206261"/>
          </a:xfrm>
        </p:spPr>
        <p:txBody>
          <a:bodyPr>
            <a:normAutofit lnSpcReduction="10000"/>
          </a:bodyPr>
          <a:lstStyle/>
          <a:p>
            <a:pPr lvl="1" algn="ctr"/>
            <a:r>
              <a:rPr lang="pt-BR" sz="3600" dirty="0"/>
              <a:t>É muito confundido com o Apache </a:t>
            </a:r>
            <a:r>
              <a:rPr lang="pt-BR" sz="3600" dirty="0" err="1"/>
              <a:t>Cordova</a:t>
            </a:r>
            <a:r>
              <a:rPr lang="pt-BR" sz="3600" dirty="0"/>
              <a:t>, sendo que esse somente é a tecnologia que utiliza a </a:t>
            </a:r>
            <a:r>
              <a:rPr lang="pt-BR" sz="3600" dirty="0" err="1"/>
              <a:t>webview</a:t>
            </a:r>
            <a:r>
              <a:rPr lang="pt-BR" sz="3600" dirty="0"/>
              <a:t> dos sistemas operacionais funcionando como um ‘navegador’ poderoso.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452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framework </a:t>
            </a:r>
            <a:r>
              <a:rPr lang="pt-BR" sz="4000" dirty="0" err="1"/>
              <a:t>Javascript</a:t>
            </a:r>
            <a:r>
              <a:rPr lang="pt-BR" sz="4000" dirty="0"/>
              <a:t> Angular (que na versão desse slide é a 4).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4769" y="2577905"/>
            <a:ext cx="7623285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1481</TotalTime>
  <Words>820</Words>
  <Application>Microsoft Office PowerPoint</Application>
  <PresentationFormat>Widescreen</PresentationFormat>
  <Paragraphs>135</Paragraphs>
  <Slides>39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O que é Ionic?</vt:lpstr>
      <vt:lpstr>Por que Ionic?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Links úteis</vt:lpstr>
      <vt:lpstr>Agradecimentos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399</cp:revision>
  <dcterms:created xsi:type="dcterms:W3CDTF">2017-04-15T19:53:52Z</dcterms:created>
  <dcterms:modified xsi:type="dcterms:W3CDTF">2017-05-10T05:13:48Z</dcterms:modified>
</cp:coreProperties>
</file>